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86" r:id="rId6"/>
    <p:sldId id="261" r:id="rId7"/>
    <p:sldId id="262" r:id="rId8"/>
    <p:sldId id="263" r:id="rId9"/>
    <p:sldId id="296" r:id="rId10"/>
    <p:sldId id="265" r:id="rId11"/>
    <p:sldId id="287" r:id="rId12"/>
    <p:sldId id="268" r:id="rId13"/>
    <p:sldId id="269" r:id="rId14"/>
    <p:sldId id="266" r:id="rId15"/>
    <p:sldId id="267" r:id="rId16"/>
    <p:sldId id="270" r:id="rId17"/>
    <p:sldId id="271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92" r:id="rId26"/>
    <p:sldId id="282" r:id="rId27"/>
    <p:sldId id="289" r:id="rId28"/>
    <p:sldId id="284" r:id="rId29"/>
    <p:sldId id="285" r:id="rId30"/>
    <p:sldId id="288" r:id="rId31"/>
    <p:sldId id="297" r:id="rId32"/>
    <p:sldId id="293" r:id="rId33"/>
    <p:sldId id="294" r:id="rId34"/>
    <p:sldId id="295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117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AD7E-AEF7-485C-AFE2-D410DECB1726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1E3A-D50E-43CA-9D16-78783A5A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81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AD7E-AEF7-485C-AFE2-D410DECB1726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1E3A-D50E-43CA-9D16-78783A5A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6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AD7E-AEF7-485C-AFE2-D410DECB1726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1E3A-D50E-43CA-9D16-78783A5A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92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AD7E-AEF7-485C-AFE2-D410DECB1726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1E3A-D50E-43CA-9D16-78783A5A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7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AD7E-AEF7-485C-AFE2-D410DECB1726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1E3A-D50E-43CA-9D16-78783A5A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66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AD7E-AEF7-485C-AFE2-D410DECB1726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1E3A-D50E-43CA-9D16-78783A5A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82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AD7E-AEF7-485C-AFE2-D410DECB1726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1E3A-D50E-43CA-9D16-78783A5A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29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AD7E-AEF7-485C-AFE2-D410DECB1726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1E3A-D50E-43CA-9D16-78783A5A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59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AD7E-AEF7-485C-AFE2-D410DECB1726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1E3A-D50E-43CA-9D16-78783A5A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92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AD7E-AEF7-485C-AFE2-D410DECB1726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1E3A-D50E-43CA-9D16-78783A5A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5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AD7E-AEF7-485C-AFE2-D410DECB1726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51E3A-D50E-43CA-9D16-78783A5A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2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BAD7E-AEF7-485C-AFE2-D410DECB1726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51E3A-D50E-43CA-9D16-78783A5A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8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>
            <a:extLst>
              <a:ext uri="{FF2B5EF4-FFF2-40B4-BE49-F238E27FC236}">
                <a16:creationId xmlns:a16="http://schemas.microsoft.com/office/drawing/2014/main" id="{1E6E0BEF-E5E2-4C0D-923C-DEC7A9322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80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E9B679-8489-43A5-939A-7BD6D8587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07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1F97A0-5FA7-4431-8CBD-041C78855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52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902B73-1887-4392-8DC9-8392CEE63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96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79A27-94AB-4136-8DD4-3A7A7DEC3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70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B81F92-A6FA-43BE-9118-472466CC2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81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7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8322A-9D03-4A95-90B9-11C69E193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1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ABFA8-0819-42AD-A954-772BBB6B2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41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9777AC-573A-4450-B555-98BA28CA1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96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2B244-AC77-431E-8BC0-AF7441485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39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B7543-EF50-4873-9394-630C17A44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61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F8E71-D4A6-4D57-83EC-08C47D5AA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82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26DDD-2910-4127-AE34-B75D90C9F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81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CB6B25-2814-4135-AAC4-F9E6A6C20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22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3D0906-F969-4AD9-B074-78A934D2C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0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8EF5D-FA0C-428C-9E2E-78974F07F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1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37637-B7EF-4DBE-89E9-49637A98E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33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F66A5-9DE7-473B-9D49-75B775EB3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07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A34E2-78C2-476F-8B2A-FBEC647FF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99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F6E3D-0302-44A5-A37D-B288900DC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04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3B3E11-4846-4867-BDAF-3A8405018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36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644A1-A074-428C-97B7-5FEC5A2FA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646C3F-59C7-499F-86E4-715BCEE90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19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850AC2-477C-4589-8E63-36FF2110A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10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996ED-BCAF-4919-B65F-0F5862AF1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10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FEBF2-791F-49A1-83B1-47320AA82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" y="270510"/>
            <a:ext cx="8785860" cy="63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39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6EFCC-2C89-474E-A712-04CCA043E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217170"/>
            <a:ext cx="8869680" cy="642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68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BFED1-3EAA-4D30-8251-DDF58DF3D1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97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E249CB-3D8C-47D7-9370-1B0D24C60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5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368D8-8FDE-4808-B7F1-D5317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27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14A9D-9DD2-497D-B2B4-AA9758E0C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52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0C3904-FDF6-41AF-8929-DE2F14900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77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97E6C-AA45-4E65-80D6-EC316910A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55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456BFF-41B8-4EF7-9BA8-0DF7490B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7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69FF9-1F12-4445-9E61-2DFBA2D52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7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0</Words>
  <Application>Microsoft Office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Venkatesan Ramadass</dc:creator>
  <cp:lastModifiedBy>Venkatesan Ramadass</cp:lastModifiedBy>
  <cp:revision>4</cp:revision>
  <dcterms:created xsi:type="dcterms:W3CDTF">2018-08-30T01:19:25Z</dcterms:created>
  <dcterms:modified xsi:type="dcterms:W3CDTF">2018-08-30T02:05:27Z</dcterms:modified>
</cp:coreProperties>
</file>